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8" r:id="rId3"/>
    <p:sldId id="257" r:id="rId4"/>
    <p:sldId id="261" r:id="rId5"/>
    <p:sldId id="262" r:id="rId6"/>
    <p:sldId id="259" r:id="rId7"/>
    <p:sldId id="265" r:id="rId8"/>
    <p:sldId id="260" r:id="rId9"/>
    <p:sldId id="266" r:id="rId10"/>
    <p:sldId id="267" r:id="rId11"/>
    <p:sldId id="268" r:id="rId12"/>
    <p:sldId id="269" r:id="rId1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8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1268-323C-4284-8FCC-F87341F7651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8786-C5F9-46A4-9938-4260FA72A7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1268-323C-4284-8FCC-F87341F7651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8786-C5F9-46A4-9938-4260FA72A7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1268-323C-4284-8FCC-F87341F7651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8786-C5F9-46A4-9938-4260FA72A7AC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1268-323C-4284-8FCC-F87341F7651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8786-C5F9-46A4-9938-4260FA72A7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1268-323C-4284-8FCC-F87341F7651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8786-C5F9-46A4-9938-4260FA72A7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1268-323C-4284-8FCC-F87341F7651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8786-C5F9-46A4-9938-4260FA72A7A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1268-323C-4284-8FCC-F87341F7651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8786-C5F9-46A4-9938-4260FA72A7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1268-323C-4284-8FCC-F87341F7651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8786-C5F9-46A4-9938-4260FA72A7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1268-323C-4284-8FCC-F87341F7651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8786-C5F9-46A4-9938-4260FA72A7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1268-323C-4284-8FCC-F87341F7651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8786-C5F9-46A4-9938-4260FA72A7A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1268-323C-4284-8FCC-F87341F7651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8786-C5F9-46A4-9938-4260FA72A7A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EC91268-323C-4284-8FCC-F87341F7651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22B8786-C5F9-46A4-9938-4260FA72A7A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57200"/>
            <a:ext cx="7162800" cy="1828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District 6 Community Meeting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October 15, 2020</a:t>
            </a:r>
            <a:endParaRPr lang="en-US" sz="40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9404"/>
            <a:ext cx="1524000" cy="150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2286000"/>
            <a:ext cx="873189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2020-0684 (Lot J) 				   6:30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Public Works &amp; Traffic Engineering 	   6:45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Medians &amp; Interstate Maintenance 	   7:00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Traffic &amp; Other Safety Issues		   7:10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Rezoning Matters 				   7:20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Code Enforcement 				   7:35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Waste Hauling Services			   7:40	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City Policy Matters/Election 		   7:50</a:t>
            </a:r>
          </a:p>
          <a:p>
            <a:endParaRPr lang="en-US" sz="3200" dirty="0" smtClean="0">
              <a:latin typeface="Baskerville Old Face" panose="02020602080505020303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32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082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90836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300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57200"/>
            <a:ext cx="7162800" cy="1828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District 6 Community Meeting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October 15, 2020 – 7:50 PM</a:t>
            </a:r>
            <a:endParaRPr lang="en-US" sz="40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9404"/>
            <a:ext cx="1524000" cy="150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2286000"/>
            <a:ext cx="89916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Baskerville Old Face" panose="02020602080505020303" pitchFamily="18" charset="0"/>
              </a:rPr>
              <a:t>City Policy Matters &amp; Election – CM Boylan</a:t>
            </a:r>
          </a:p>
          <a:p>
            <a:endParaRPr lang="en-US" sz="1000" dirty="0" smtClean="0">
              <a:latin typeface="Baskerville Old Face" panose="020206020805050203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JEA (Article 21 rewrite)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Social Justice Committee Focus – Health Care Access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Resiliency Committee – Assisting HOA’s and neighborhoods with private property flooding issues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November 3</a:t>
            </a:r>
            <a:r>
              <a:rPr lang="en-US" sz="3200" baseline="30000" dirty="0" smtClean="0">
                <a:latin typeface="Baskerville Old Face" panose="02020602080505020303" pitchFamily="18" charset="0"/>
              </a:rPr>
              <a:t>rd</a:t>
            </a:r>
            <a:r>
              <a:rPr lang="en-US" sz="3200" dirty="0" smtClean="0">
                <a:latin typeface="Baskerville Old Face" panose="02020602080505020303" pitchFamily="18" charset="0"/>
              </a:rPr>
              <a:t> Election – Canvassing Board Duties 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269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57200"/>
            <a:ext cx="7162800" cy="1828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District 6 Community Meeting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October 15, 2020</a:t>
            </a:r>
            <a:endParaRPr lang="en-US" sz="40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9404"/>
            <a:ext cx="1524000" cy="150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2102" y="2021315"/>
            <a:ext cx="87318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Baskerville Old Face" panose="02020602080505020303" pitchFamily="18" charset="0"/>
              </a:rPr>
              <a:t>Thank You</a:t>
            </a:r>
          </a:p>
          <a:p>
            <a:pPr algn="ctr"/>
            <a:r>
              <a:rPr lang="en-US" sz="4000" dirty="0">
                <a:latin typeface="Baskerville Old Face" panose="02020602080505020303" pitchFamily="18" charset="0"/>
              </a:rPr>
              <a:t>&amp;</a:t>
            </a:r>
            <a:r>
              <a:rPr lang="en-US" sz="6000" dirty="0" smtClean="0">
                <a:latin typeface="Baskerville Old Face" panose="02020602080505020303" pitchFamily="18" charset="0"/>
              </a:rPr>
              <a:t> </a:t>
            </a:r>
          </a:p>
          <a:p>
            <a:pPr algn="ctr"/>
            <a:r>
              <a:rPr lang="en-US" sz="8000" dirty="0" smtClean="0">
                <a:latin typeface="Baskerville Old Face" panose="02020602080505020303" pitchFamily="18" charset="0"/>
              </a:rPr>
              <a:t>Stay Safe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617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57200"/>
            <a:ext cx="7162800" cy="1828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District 6 Community Meeting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October 15, 2020 -- 6:30 PM</a:t>
            </a:r>
            <a:endParaRPr lang="en-US" sz="40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9404"/>
            <a:ext cx="1524000" cy="150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2295331"/>
            <a:ext cx="873189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Baskerville Old Face" panose="02020602080505020303" pitchFamily="18" charset="0"/>
              </a:rPr>
              <a:t>2020-0684 (Lot J) – CM Boylan &amp; Jordan </a:t>
            </a:r>
            <a:r>
              <a:rPr lang="en-US" sz="3400" dirty="0" err="1" smtClean="0">
                <a:latin typeface="Baskerville Old Face" panose="02020602080505020303" pitchFamily="18" charset="0"/>
              </a:rPr>
              <a:t>Elsbury</a:t>
            </a:r>
            <a:endParaRPr lang="en-US" sz="3400" dirty="0" smtClean="0">
              <a:latin typeface="Baskerville Old Face" panose="02020602080505020303" pitchFamily="18" charset="0"/>
            </a:endParaRPr>
          </a:p>
          <a:p>
            <a:endParaRPr lang="en-US" sz="1000" dirty="0" smtClean="0">
              <a:latin typeface="Baskerville Old Face" panose="02020602080505020303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CM Boylan – What is your position?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Why are tax dollars supporting this?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Shouldn’t our dollars go to “ignored” areas?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CM Boylan – Did you meet with Kahn &amp; all?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Parking availability for football games.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963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57200"/>
            <a:ext cx="7162800" cy="1828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District 6 Community Meeting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October 15, 2020 -- 6:45 PM</a:t>
            </a:r>
            <a:endParaRPr lang="en-US" sz="40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9404"/>
            <a:ext cx="1524000" cy="150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2286000"/>
            <a:ext cx="873189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Baskerville Old Face" panose="02020602080505020303" pitchFamily="18" charset="0"/>
              </a:rPr>
              <a:t>Public Works &amp; Traffic Engineering – Bill Joyce</a:t>
            </a:r>
          </a:p>
          <a:p>
            <a:endParaRPr lang="en-US" sz="1000" dirty="0" smtClean="0">
              <a:latin typeface="Baskerville Old Face" panose="02020602080505020303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Status of Hartley Road improvement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City Plans for underdrainage and drain clearing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Accumulation of debris in right of ways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Repaving of </a:t>
            </a:r>
            <a:r>
              <a:rPr lang="en-US" sz="3200" dirty="0" err="1" smtClean="0">
                <a:latin typeface="Baskerville Old Face" panose="02020602080505020303" pitchFamily="18" charset="0"/>
              </a:rPr>
              <a:t>Beauclerc</a:t>
            </a:r>
            <a:r>
              <a:rPr lang="en-US" sz="3200" dirty="0" smtClean="0">
                <a:latin typeface="Baskerville Old Face" panose="02020602080505020303" pitchFamily="18" charset="0"/>
              </a:rPr>
              <a:t> road and sidewalks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Road Capacity issues…San Jose Blvd, </a:t>
            </a:r>
            <a:r>
              <a:rPr lang="en-US" sz="3200" dirty="0" err="1" smtClean="0">
                <a:latin typeface="Baskerville Old Face" panose="02020602080505020303" pitchFamily="18" charset="0"/>
              </a:rPr>
              <a:t>Loretto</a:t>
            </a:r>
            <a:r>
              <a:rPr lang="en-US" sz="3200" dirty="0" smtClean="0">
                <a:latin typeface="Baskerville Old Face" panose="02020602080505020303" pitchFamily="18" charset="0"/>
              </a:rPr>
              <a:t>, Old St. Augustine, etc.</a:t>
            </a:r>
          </a:p>
          <a:p>
            <a:pPr lvl="1"/>
            <a:r>
              <a:rPr lang="en-US" sz="3200" dirty="0" smtClean="0">
                <a:latin typeface="Baskerville Old Face" panose="02020602080505020303" pitchFamily="18" charset="0"/>
              </a:rPr>
              <a:t> </a:t>
            </a:r>
            <a:endParaRPr lang="en-US" sz="32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405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57200"/>
            <a:ext cx="7162800" cy="1828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District 6 Community Meeting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October 15, 2020 – 7:00 PM</a:t>
            </a:r>
            <a:endParaRPr lang="en-US" sz="40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9404"/>
            <a:ext cx="1524000" cy="150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2286000"/>
            <a:ext cx="873189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askerville Old Face" panose="02020602080505020303" pitchFamily="18" charset="0"/>
              </a:rPr>
              <a:t>Medians &amp; Interstate Maintenance – Sara Pleasants</a:t>
            </a:r>
          </a:p>
          <a:p>
            <a:endParaRPr lang="en-US" sz="1000" dirty="0" smtClean="0">
              <a:latin typeface="Baskerville Old Face" panose="02020602080505020303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Medians on San Jose Blvd.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Grass maintenance @ Interstate intersections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Traffic signal </a:t>
            </a:r>
            <a:r>
              <a:rPr lang="en-US" sz="3200" dirty="0">
                <a:latin typeface="Baskerville Old Face" panose="02020602080505020303" pitchFamily="18" charset="0"/>
              </a:rPr>
              <a:t>p</a:t>
            </a:r>
            <a:r>
              <a:rPr lang="en-US" sz="3200" dirty="0" smtClean="0">
                <a:latin typeface="Baskerville Old Face" panose="02020602080505020303" pitchFamily="18" charset="0"/>
              </a:rPr>
              <a:t>roject on San Jose Blvd.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Placement of “No Right Turn” Sign on Hartley Road</a:t>
            </a:r>
          </a:p>
          <a:p>
            <a:endParaRPr lang="en-US" sz="32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733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57200"/>
            <a:ext cx="7162800" cy="1828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District 6 Community Meeting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October 15, 2020 – 7:10 PM</a:t>
            </a:r>
            <a:endParaRPr lang="en-US" sz="40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9404"/>
            <a:ext cx="1524000" cy="150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2286000"/>
            <a:ext cx="88392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Baskerville Old Face" panose="02020602080505020303" pitchFamily="18" charset="0"/>
              </a:rPr>
              <a:t>Traffic &amp; Other Safety Issues – Chief Paul Restivo</a:t>
            </a:r>
          </a:p>
          <a:p>
            <a:endParaRPr lang="en-US" sz="1000" dirty="0" smtClean="0">
              <a:latin typeface="Baskerville Old Face" panose="020206020805050203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Mandarin Road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err="1" smtClean="0">
                <a:latin typeface="Baskerville Old Face" panose="02020602080505020303" pitchFamily="18" charset="0"/>
              </a:rPr>
              <a:t>Beauclerc</a:t>
            </a:r>
            <a:endParaRPr lang="en-US" sz="3200" dirty="0" smtClean="0">
              <a:latin typeface="Baskerville Old Face" panose="020206020805050203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Scott Mill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Marbon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San Jose Blvd.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Drug activity in the Pickwick area</a:t>
            </a:r>
            <a:endParaRPr lang="en-US" sz="32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426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57200"/>
            <a:ext cx="7162800" cy="1828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District 6 Community Meeting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October 15, 2020 – 7:20 PM</a:t>
            </a:r>
            <a:endParaRPr lang="en-US" sz="40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9404"/>
            <a:ext cx="1524000" cy="150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2286000"/>
            <a:ext cx="873189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Baskerville Old Face" panose="02020602080505020303" pitchFamily="18" charset="0"/>
              </a:rPr>
              <a:t>Rezoning Matters – Shannon Eller</a:t>
            </a:r>
          </a:p>
          <a:p>
            <a:endParaRPr lang="en-US" sz="1000" dirty="0" smtClean="0">
              <a:latin typeface="Baskerville Old Face" panose="020206020805050203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Overview of the rezoning process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Role of CC members in the rezoning process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Traffic impact as a consideration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348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57200"/>
            <a:ext cx="7162800" cy="1828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District 6 Community Meeting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October 15, 2020 -- 7:35 PM</a:t>
            </a:r>
            <a:endParaRPr lang="en-US" sz="40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9404"/>
            <a:ext cx="1524000" cy="150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2286000"/>
            <a:ext cx="87318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Baskerville Old Face" panose="02020602080505020303" pitchFamily="18" charset="0"/>
              </a:rPr>
              <a:t>Code Enforcement Issues – Michael Ciao</a:t>
            </a:r>
          </a:p>
          <a:p>
            <a:endParaRPr lang="en-US" sz="1000" dirty="0" smtClean="0">
              <a:latin typeface="Baskerville Old Face" panose="020206020805050203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Blighted commercial properties along San Jose Blvd.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Access challenges when investigating complaints</a:t>
            </a:r>
            <a:endParaRPr lang="en-US" sz="32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904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57200"/>
            <a:ext cx="7162800" cy="1828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District 6 Community Meeting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October 15, 2020 – 7:40 PM</a:t>
            </a:r>
            <a:endParaRPr lang="en-US" sz="40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9404"/>
            <a:ext cx="1524000" cy="150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2286000"/>
            <a:ext cx="87318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Baskerville Old Face" panose="02020602080505020303" pitchFamily="18" charset="0"/>
              </a:rPr>
              <a:t>Waste Hauling Services – David Searcy</a:t>
            </a:r>
          </a:p>
          <a:p>
            <a:endParaRPr lang="en-US" sz="1000" dirty="0" smtClean="0">
              <a:latin typeface="Baskerville Old Face" panose="020206020805050203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Appropriate recycling materials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Challenges associated with meeting schedules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040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94878" cy="613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7025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117</TotalTime>
  <Words>375</Words>
  <Application>Microsoft Office PowerPoint</Application>
  <PresentationFormat>On-screen Show (4:3)</PresentationFormat>
  <Paragraphs>79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Jacksonville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Boylan, Michael</dc:creator>
  <cp:lastModifiedBy>Boylan, Michael</cp:lastModifiedBy>
  <cp:revision>12</cp:revision>
  <cp:lastPrinted>2020-10-15T21:00:17Z</cp:lastPrinted>
  <dcterms:created xsi:type="dcterms:W3CDTF">2020-10-15T19:24:12Z</dcterms:created>
  <dcterms:modified xsi:type="dcterms:W3CDTF">2020-10-15T21:21:18Z</dcterms:modified>
</cp:coreProperties>
</file>